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C0E496-8BD4-4E6F-BC6D-08B8D6E41690}" type="datetimeFigureOut">
              <a:rPr lang="fr-FR" smtClean="0"/>
              <a:t>18/10/2011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87FDA-BFE5-41BB-A881-53D2F624A37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187FDA-BFE5-41BB-A881-53D2F624A37A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l="3094" t="2780" r="1712" b="3177"/>
          <a:stretch>
            <a:fillRect/>
          </a:stretch>
        </p:blipFill>
        <p:spPr bwMode="auto">
          <a:xfrm>
            <a:off x="2267744" y="1772816"/>
            <a:ext cx="3667125" cy="3124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Affichage à l'écran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MDiarra</dc:creator>
  <cp:lastModifiedBy>MDiarra</cp:lastModifiedBy>
  <cp:revision>1</cp:revision>
  <dcterms:created xsi:type="dcterms:W3CDTF">2011-10-18T13:20:59Z</dcterms:created>
  <dcterms:modified xsi:type="dcterms:W3CDTF">2011-10-18T13:21:49Z</dcterms:modified>
</cp:coreProperties>
</file>