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CE16A-39D1-4F91-B691-92DA0387C4B7}" type="datetimeFigureOut">
              <a:rPr lang="fr-FR" smtClean="0"/>
              <a:t>18/10/2011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27C7-27D7-4F88-A084-7513C504819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B327C7-27D7-4F88-A084-7513C504819A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80728"/>
            <a:ext cx="8078577" cy="42227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Affichage à l'écran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MDiarra</dc:creator>
  <cp:lastModifiedBy>MDiarra</cp:lastModifiedBy>
  <cp:revision>1</cp:revision>
  <dcterms:created xsi:type="dcterms:W3CDTF">2011-10-18T14:14:31Z</dcterms:created>
  <dcterms:modified xsi:type="dcterms:W3CDTF">2011-10-18T14:14:52Z</dcterms:modified>
</cp:coreProperties>
</file>