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24" y="26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2C04E-43E4-4EC4-B7F7-653FB837A854}" type="datetimeFigureOut">
              <a:rPr lang="fr-FR" smtClean="0"/>
              <a:t>18/10/2011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BF946-BD1F-49DF-8C99-9B5B1806C01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F946-BD1F-49DF-8C99-9B5B1806C012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1268760" y="323528"/>
            <a:ext cx="3024335" cy="343031"/>
          </a:xfrm>
          <a:prstGeom prst="rect">
            <a:avLst/>
          </a:prstGeom>
          <a:solidFill>
            <a:srgbClr val="FFFFFF"/>
          </a:solidFill>
          <a:ln w="635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Passation d’un marché de construction par appel d’offres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grandes étapes de la procédure – schéma simplifié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43" name="Group 47"/>
          <p:cNvGrpSpPr>
            <a:grpSpLocks/>
          </p:cNvGrpSpPr>
          <p:nvPr/>
        </p:nvGrpSpPr>
        <p:grpSpPr bwMode="auto">
          <a:xfrm>
            <a:off x="1340768" y="1282874"/>
            <a:ext cx="1316409" cy="648203"/>
            <a:chOff x="1690" y="410"/>
            <a:chExt cx="2083" cy="764"/>
          </a:xfrm>
        </p:grpSpPr>
        <p:sp>
          <p:nvSpPr>
            <p:cNvPr id="4145" name="Text Box 49"/>
            <p:cNvSpPr txBox="1">
              <a:spLocks noChangeArrowheads="1"/>
            </p:cNvSpPr>
            <p:nvPr/>
          </p:nvSpPr>
          <p:spPr bwMode="auto">
            <a:xfrm>
              <a:off x="1690" y="410"/>
              <a:ext cx="2083" cy="294"/>
            </a:xfrm>
            <a:prstGeom prst="rect">
              <a:avLst/>
            </a:prstGeom>
            <a:solidFill>
              <a:srgbClr val="C2D6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Appel d’offres ouvert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4" name="Text Box 48"/>
            <p:cNvSpPr txBox="1">
              <a:spLocks noChangeArrowheads="1"/>
            </p:cNvSpPr>
            <p:nvPr/>
          </p:nvSpPr>
          <p:spPr bwMode="auto">
            <a:xfrm>
              <a:off x="1690" y="696"/>
              <a:ext cx="2083" cy="478"/>
            </a:xfrm>
            <a:prstGeom prst="rect">
              <a:avLst/>
            </a:prstGeom>
            <a:solidFill>
              <a:srgbClr val="D6E3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Tout candidat peut remettre une offre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137" name="Group 41"/>
          <p:cNvGrpSpPr>
            <a:grpSpLocks/>
          </p:cNvGrpSpPr>
          <p:nvPr/>
        </p:nvGrpSpPr>
        <p:grpSpPr bwMode="auto">
          <a:xfrm>
            <a:off x="2798291" y="1244692"/>
            <a:ext cx="1278781" cy="863992"/>
            <a:chOff x="4222" y="323"/>
            <a:chExt cx="2067" cy="1019"/>
          </a:xfrm>
        </p:grpSpPr>
        <p:sp>
          <p:nvSpPr>
            <p:cNvPr id="4139" name="Text Box 43"/>
            <p:cNvSpPr txBox="1">
              <a:spLocks noChangeArrowheads="1"/>
            </p:cNvSpPr>
            <p:nvPr/>
          </p:nvSpPr>
          <p:spPr bwMode="auto">
            <a:xfrm>
              <a:off x="4222" y="323"/>
              <a:ext cx="2067" cy="329"/>
            </a:xfrm>
            <a:prstGeom prst="rect">
              <a:avLst/>
            </a:prstGeom>
            <a:solidFill>
              <a:srgbClr val="C4BC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Appel d’offres restreint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8" name="Text Box 42"/>
            <p:cNvSpPr txBox="1">
              <a:spLocks noChangeArrowheads="1"/>
            </p:cNvSpPr>
            <p:nvPr/>
          </p:nvSpPr>
          <p:spPr bwMode="auto">
            <a:xfrm>
              <a:off x="4222" y="654"/>
              <a:ext cx="2067" cy="688"/>
            </a:xfrm>
            <a:prstGeom prst="rect">
              <a:avLst/>
            </a:prstGeom>
            <a:solidFill>
              <a:srgbClr val="DDD8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Seuls les candidats invités par l’autorité contractante peuvent remettre des offres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4437112" y="1149520"/>
            <a:ext cx="1728192" cy="368217"/>
          </a:xfrm>
          <a:prstGeom prst="rect">
            <a:avLst/>
          </a:prstGeom>
          <a:solidFill>
            <a:srgbClr val="FFFFFF"/>
          </a:solidFill>
          <a:ln w="6350">
            <a:solidFill>
              <a:srgbClr val="938953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Avis préalable de l’autorité compétente des marchés publics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2813769" y="3051551"/>
            <a:ext cx="1114524" cy="427525"/>
          </a:xfrm>
          <a:prstGeom prst="rect">
            <a:avLst/>
          </a:prstGeom>
          <a:solidFill>
            <a:srgbClr val="DDD8C2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Consultation écrite des candidats par lettre d’invitation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1480021" y="3064251"/>
            <a:ext cx="1120627" cy="414825"/>
          </a:xfrm>
          <a:prstGeom prst="rect">
            <a:avLst/>
          </a:prstGeom>
          <a:solidFill>
            <a:srgbClr val="D6E3BC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Avis d’appel d’offres par insertion publicitaire, affichage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2025380" y="4794290"/>
            <a:ext cx="1236361" cy="241507"/>
          </a:xfrm>
          <a:prstGeom prst="rect">
            <a:avLst/>
          </a:prstGeom>
          <a:solidFill>
            <a:srgbClr val="FFFFFF"/>
          </a:solidFill>
          <a:ln w="635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Réception des offres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1" name="AutoShape 45"/>
          <p:cNvSpPr>
            <a:spLocks noChangeShapeType="1"/>
          </p:cNvSpPr>
          <p:nvPr/>
        </p:nvSpPr>
        <p:spPr bwMode="auto">
          <a:xfrm>
            <a:off x="1991097" y="1938184"/>
            <a:ext cx="1191" cy="1100667"/>
          </a:xfrm>
          <a:prstGeom prst="straightConnector1">
            <a:avLst/>
          </a:prstGeom>
          <a:noFill/>
          <a:ln w="9360">
            <a:solidFill>
              <a:srgbClr val="76923C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34" name="AutoShape 38"/>
          <p:cNvSpPr>
            <a:spLocks noChangeShapeType="1"/>
          </p:cNvSpPr>
          <p:nvPr/>
        </p:nvSpPr>
        <p:spPr bwMode="auto">
          <a:xfrm>
            <a:off x="3355802" y="2110011"/>
            <a:ext cx="1190" cy="900000"/>
          </a:xfrm>
          <a:prstGeom prst="straightConnector1">
            <a:avLst/>
          </a:prstGeom>
          <a:noFill/>
          <a:ln w="9360">
            <a:solidFill>
              <a:srgbClr val="938953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2006937" y="3842648"/>
            <a:ext cx="1242839" cy="597519"/>
          </a:xfrm>
          <a:prstGeom prst="rect">
            <a:avLst/>
          </a:prstGeom>
          <a:solidFill>
            <a:srgbClr val="FFFFFF"/>
          </a:solidFill>
          <a:ln w="635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Mise à disposition du dossier d’appel d’offres aux candidats soumissionnaires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25" name="Group 29"/>
          <p:cNvGrpSpPr>
            <a:grpSpLocks/>
          </p:cNvGrpSpPr>
          <p:nvPr/>
        </p:nvGrpSpPr>
        <p:grpSpPr bwMode="auto">
          <a:xfrm>
            <a:off x="1840061" y="3491880"/>
            <a:ext cx="1607344" cy="357716"/>
            <a:chOff x="2392" y="203"/>
            <a:chExt cx="3375" cy="421"/>
          </a:xfrm>
        </p:grpSpPr>
        <p:grpSp>
          <p:nvGrpSpPr>
            <p:cNvPr id="4127" name="Group 31"/>
            <p:cNvGrpSpPr>
              <a:grpSpLocks/>
            </p:cNvGrpSpPr>
            <p:nvPr/>
          </p:nvGrpSpPr>
          <p:grpSpPr bwMode="auto">
            <a:xfrm>
              <a:off x="2392" y="203"/>
              <a:ext cx="3375" cy="206"/>
              <a:chOff x="2392" y="203"/>
              <a:chExt cx="3375" cy="206"/>
            </a:xfrm>
          </p:grpSpPr>
          <p:sp>
            <p:nvSpPr>
              <p:cNvPr id="4130" name="AutoShape 34"/>
              <p:cNvSpPr>
                <a:spLocks noChangeShapeType="1"/>
              </p:cNvSpPr>
              <p:nvPr/>
            </p:nvSpPr>
            <p:spPr bwMode="auto">
              <a:xfrm>
                <a:off x="2392" y="219"/>
                <a:ext cx="2" cy="191"/>
              </a:xfrm>
              <a:prstGeom prst="straightConnector1">
                <a:avLst/>
              </a:prstGeom>
              <a:noFill/>
              <a:ln w="936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129" name="AutoShape 33"/>
              <p:cNvSpPr>
                <a:spLocks noChangeShapeType="1"/>
              </p:cNvSpPr>
              <p:nvPr/>
            </p:nvSpPr>
            <p:spPr bwMode="auto">
              <a:xfrm>
                <a:off x="5766" y="203"/>
                <a:ext cx="1" cy="192"/>
              </a:xfrm>
              <a:prstGeom prst="straightConnector1">
                <a:avLst/>
              </a:prstGeom>
              <a:noFill/>
              <a:ln w="936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128" name="AutoShape 32"/>
              <p:cNvSpPr>
                <a:spLocks noChangeShapeType="1"/>
              </p:cNvSpPr>
              <p:nvPr/>
            </p:nvSpPr>
            <p:spPr bwMode="auto">
              <a:xfrm>
                <a:off x="2392" y="407"/>
                <a:ext cx="3376" cy="1"/>
              </a:xfrm>
              <a:prstGeom prst="straightConnector1">
                <a:avLst/>
              </a:prstGeom>
              <a:noFill/>
              <a:ln w="936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4126" name="AutoShape 30"/>
            <p:cNvSpPr>
              <a:spLocks noChangeShapeType="1"/>
            </p:cNvSpPr>
            <p:nvPr/>
          </p:nvSpPr>
          <p:spPr bwMode="auto">
            <a:xfrm>
              <a:off x="4028" y="407"/>
              <a:ext cx="2" cy="217"/>
            </a:xfrm>
            <a:prstGeom prst="straightConnector1">
              <a:avLst/>
            </a:prstGeom>
            <a:noFill/>
            <a:ln w="9360">
              <a:solidFill>
                <a:srgbClr val="80808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2033717" y="5347799"/>
            <a:ext cx="1228025" cy="216437"/>
          </a:xfrm>
          <a:prstGeom prst="rect">
            <a:avLst/>
          </a:prstGeom>
          <a:solidFill>
            <a:srgbClr val="FFFFFF"/>
          </a:solidFill>
          <a:ln w="635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Ouverture des plis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2028384" y="5800123"/>
            <a:ext cx="1228025" cy="470892"/>
          </a:xfrm>
          <a:prstGeom prst="rect">
            <a:avLst/>
          </a:prstGeom>
          <a:solidFill>
            <a:srgbClr val="FFFFFF"/>
          </a:solidFill>
          <a:ln w="635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Evaluation des offres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Analyse technique et financière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1062261" y="6641182"/>
            <a:ext cx="1433136" cy="220464"/>
          </a:xfrm>
          <a:prstGeom prst="rect">
            <a:avLst/>
          </a:prstGeom>
          <a:solidFill>
            <a:srgbClr val="FFFFFF"/>
          </a:solidFill>
          <a:ln w="635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Attribution du marché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2799978" y="6626324"/>
            <a:ext cx="1420822" cy="220464"/>
          </a:xfrm>
          <a:prstGeom prst="rect">
            <a:avLst/>
          </a:prstGeom>
          <a:solidFill>
            <a:srgbClr val="FFFFFF"/>
          </a:solidFill>
          <a:ln w="635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Marché infructueux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14" name="Group 18"/>
          <p:cNvGrpSpPr>
            <a:grpSpLocks/>
          </p:cNvGrpSpPr>
          <p:nvPr/>
        </p:nvGrpSpPr>
        <p:grpSpPr bwMode="auto">
          <a:xfrm>
            <a:off x="1782341" y="6280249"/>
            <a:ext cx="1728192" cy="357717"/>
            <a:chOff x="2935" y="35"/>
            <a:chExt cx="2290" cy="421"/>
          </a:xfrm>
        </p:grpSpPr>
        <p:grpSp>
          <p:nvGrpSpPr>
            <p:cNvPr id="4117" name="Group 21"/>
            <p:cNvGrpSpPr>
              <a:grpSpLocks/>
            </p:cNvGrpSpPr>
            <p:nvPr/>
          </p:nvGrpSpPr>
          <p:grpSpPr bwMode="auto">
            <a:xfrm>
              <a:off x="2935" y="35"/>
              <a:ext cx="2287" cy="201"/>
              <a:chOff x="2935" y="35"/>
              <a:chExt cx="2287" cy="201"/>
            </a:xfrm>
          </p:grpSpPr>
          <p:sp>
            <p:nvSpPr>
              <p:cNvPr id="4119" name="AutoShape 23"/>
              <p:cNvSpPr>
                <a:spLocks noChangeShapeType="1"/>
              </p:cNvSpPr>
              <p:nvPr/>
            </p:nvSpPr>
            <p:spPr bwMode="auto">
              <a:xfrm>
                <a:off x="2935" y="235"/>
                <a:ext cx="2288" cy="1"/>
              </a:xfrm>
              <a:prstGeom prst="straightConnector1">
                <a:avLst/>
              </a:prstGeom>
              <a:noFill/>
              <a:ln w="936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118" name="AutoShape 22"/>
              <p:cNvSpPr>
                <a:spLocks noChangeShapeType="1"/>
              </p:cNvSpPr>
              <p:nvPr/>
            </p:nvSpPr>
            <p:spPr bwMode="auto">
              <a:xfrm flipV="1">
                <a:off x="4072" y="35"/>
                <a:ext cx="1" cy="199"/>
              </a:xfrm>
              <a:prstGeom prst="straightConnector1">
                <a:avLst/>
              </a:prstGeom>
              <a:noFill/>
              <a:ln w="936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4116" name="AutoShape 20"/>
            <p:cNvSpPr>
              <a:spLocks noChangeShapeType="1"/>
            </p:cNvSpPr>
            <p:nvPr/>
          </p:nvSpPr>
          <p:spPr bwMode="auto">
            <a:xfrm>
              <a:off x="2936" y="238"/>
              <a:ext cx="2" cy="210"/>
            </a:xfrm>
            <a:prstGeom prst="straightConnector1">
              <a:avLst/>
            </a:prstGeom>
            <a:noFill/>
            <a:ln w="9360">
              <a:solidFill>
                <a:srgbClr val="80808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15" name="AutoShape 19"/>
            <p:cNvSpPr>
              <a:spLocks noChangeShapeType="1"/>
            </p:cNvSpPr>
            <p:nvPr/>
          </p:nvSpPr>
          <p:spPr bwMode="auto">
            <a:xfrm>
              <a:off x="5223" y="246"/>
              <a:ext cx="2" cy="210"/>
            </a:xfrm>
            <a:prstGeom prst="straightConnector1">
              <a:avLst/>
            </a:prstGeom>
            <a:noFill/>
            <a:ln w="9360">
              <a:solidFill>
                <a:srgbClr val="80808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4113" name="AutoShape 17"/>
          <p:cNvSpPr>
            <a:spLocks noChangeShapeType="1"/>
          </p:cNvSpPr>
          <p:nvPr/>
        </p:nvSpPr>
        <p:spPr bwMode="auto">
          <a:xfrm>
            <a:off x="2637904" y="4475898"/>
            <a:ext cx="1190" cy="317500"/>
          </a:xfrm>
          <a:prstGeom prst="straightConnector1">
            <a:avLst/>
          </a:prstGeom>
          <a:noFill/>
          <a:ln w="9360">
            <a:solidFill>
              <a:srgbClr val="80808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12" name="AutoShape 16"/>
          <p:cNvSpPr>
            <a:spLocks noChangeShapeType="1"/>
          </p:cNvSpPr>
          <p:nvPr/>
        </p:nvSpPr>
        <p:spPr bwMode="auto">
          <a:xfrm>
            <a:off x="2637904" y="5048414"/>
            <a:ext cx="1190" cy="277283"/>
          </a:xfrm>
          <a:prstGeom prst="straightConnector1">
            <a:avLst/>
          </a:prstGeom>
          <a:noFill/>
          <a:ln w="9360">
            <a:solidFill>
              <a:srgbClr val="80808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11" name="AutoShape 15"/>
          <p:cNvSpPr>
            <a:spLocks noChangeShapeType="1"/>
          </p:cNvSpPr>
          <p:nvPr/>
        </p:nvSpPr>
        <p:spPr bwMode="auto">
          <a:xfrm>
            <a:off x="2637904" y="5570587"/>
            <a:ext cx="1190" cy="220133"/>
          </a:xfrm>
          <a:prstGeom prst="straightConnector1">
            <a:avLst/>
          </a:prstGeom>
          <a:noFill/>
          <a:ln w="9360">
            <a:solidFill>
              <a:srgbClr val="80808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525439" y="4740399"/>
            <a:ext cx="1401122" cy="37457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Délais minimum de réception à respecter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525439" y="5264192"/>
            <a:ext cx="1408266" cy="37457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Commission des marchés est mise en place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8" name="AutoShape 12"/>
          <p:cNvSpPr>
            <a:spLocks noChangeShapeType="1"/>
          </p:cNvSpPr>
          <p:nvPr/>
        </p:nvSpPr>
        <p:spPr bwMode="auto">
          <a:xfrm>
            <a:off x="2638554" y="5169998"/>
            <a:ext cx="771525" cy="2117"/>
          </a:xfrm>
          <a:prstGeom prst="straightConnector1">
            <a:avLst/>
          </a:prstGeom>
          <a:noFill/>
          <a:ln w="936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280300" y="5085579"/>
            <a:ext cx="1008033" cy="216025"/>
          </a:xfrm>
          <a:prstGeom prst="rect">
            <a:avLst/>
          </a:prstGeom>
          <a:solidFill>
            <a:srgbClr val="FFFFFF"/>
          </a:solidFill>
          <a:ln w="635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Moins de 3 offres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6" name="AutoShape 10"/>
          <p:cNvSpPr>
            <a:spLocks noChangeShapeType="1"/>
          </p:cNvSpPr>
          <p:nvPr/>
        </p:nvSpPr>
        <p:spPr bwMode="auto">
          <a:xfrm>
            <a:off x="3787850" y="5317149"/>
            <a:ext cx="1190" cy="1314000"/>
          </a:xfrm>
          <a:prstGeom prst="straightConnector1">
            <a:avLst/>
          </a:prstGeom>
          <a:noFill/>
          <a:ln w="9360">
            <a:solidFill>
              <a:srgbClr val="80808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4432349" y="3085232"/>
            <a:ext cx="1512168" cy="3600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Au minimum 3 entreprises en concurrence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AutoShape 1"/>
          <p:cNvSpPr>
            <a:spLocks noChangeShapeType="1"/>
          </p:cNvSpPr>
          <p:nvPr/>
        </p:nvSpPr>
        <p:spPr bwMode="auto">
          <a:xfrm flipH="1">
            <a:off x="4285901" y="3254524"/>
            <a:ext cx="146447" cy="2117"/>
          </a:xfrm>
          <a:prstGeom prst="straightConnector1">
            <a:avLst/>
          </a:prstGeom>
          <a:noFill/>
          <a:ln w="9360">
            <a:solidFill>
              <a:srgbClr val="80808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074167" y="7137540"/>
            <a:ext cx="1433136" cy="199587"/>
          </a:xfrm>
          <a:prstGeom prst="rect">
            <a:avLst/>
          </a:prstGeom>
          <a:solidFill>
            <a:srgbClr val="FFFFFF"/>
          </a:solidFill>
          <a:ln w="635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Approbation de l’attribution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074167" y="7588391"/>
            <a:ext cx="1433136" cy="483674"/>
          </a:xfrm>
          <a:prstGeom prst="rect">
            <a:avLst/>
          </a:prstGeom>
          <a:solidFill>
            <a:srgbClr val="FFFFFF"/>
          </a:solidFill>
          <a:ln w="635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Notification du marché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(envoi du marché signé au titulaire)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1531652" y="872282"/>
            <a:ext cx="934640" cy="190376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Option 1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2970361" y="872282"/>
            <a:ext cx="934640" cy="190376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Option 2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799978" y="7089667"/>
            <a:ext cx="1433136" cy="343603"/>
          </a:xfrm>
          <a:prstGeom prst="rect">
            <a:avLst/>
          </a:prstGeom>
          <a:solidFill>
            <a:srgbClr val="FFFFFF"/>
          </a:solidFill>
          <a:ln w="635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Relance de la procédure d’appel d’offres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4167" y="8311233"/>
            <a:ext cx="1433136" cy="327372"/>
          </a:xfrm>
          <a:prstGeom prst="rect">
            <a:avLst/>
          </a:prstGeom>
          <a:solidFill>
            <a:srgbClr val="FFFFFF"/>
          </a:solidFill>
          <a:ln w="635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Entrée en vigueur du marché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7" name="Rectangle 51"/>
          <p:cNvSpPr>
            <a:spLocks noChangeArrowheads="1"/>
          </p:cNvSpPr>
          <p:nvPr/>
        </p:nvSpPr>
        <p:spPr bwMode="auto">
          <a:xfrm>
            <a:off x="0" y="1201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70" name="Rectangle 74"/>
          <p:cNvSpPr>
            <a:spLocks noChangeArrowheads="1"/>
          </p:cNvSpPr>
          <p:nvPr/>
        </p:nvSpPr>
        <p:spPr bwMode="auto">
          <a:xfrm>
            <a:off x="787325" y="424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AutoShape 1"/>
          <p:cNvSpPr>
            <a:spLocks noChangeShapeType="1"/>
          </p:cNvSpPr>
          <p:nvPr/>
        </p:nvSpPr>
        <p:spPr bwMode="auto">
          <a:xfrm flipH="1">
            <a:off x="4144317" y="1331640"/>
            <a:ext cx="288000" cy="2117"/>
          </a:xfrm>
          <a:prstGeom prst="straightConnector1">
            <a:avLst/>
          </a:prstGeom>
          <a:noFill/>
          <a:ln w="9360">
            <a:solidFill>
              <a:srgbClr val="938953"/>
            </a:solidFill>
            <a:miter lim="800000"/>
            <a:headEnd type="triangle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AutoShape 15"/>
          <p:cNvSpPr>
            <a:spLocks noChangeShapeType="1"/>
          </p:cNvSpPr>
          <p:nvPr/>
        </p:nvSpPr>
        <p:spPr bwMode="auto">
          <a:xfrm>
            <a:off x="1784722" y="6872147"/>
            <a:ext cx="1190" cy="220133"/>
          </a:xfrm>
          <a:prstGeom prst="straightConnector1">
            <a:avLst/>
          </a:prstGeom>
          <a:noFill/>
          <a:ln w="9360">
            <a:solidFill>
              <a:srgbClr val="80808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8" name="AutoShape 15"/>
          <p:cNvSpPr>
            <a:spLocks noChangeShapeType="1"/>
          </p:cNvSpPr>
          <p:nvPr/>
        </p:nvSpPr>
        <p:spPr bwMode="auto">
          <a:xfrm>
            <a:off x="1784722" y="7342295"/>
            <a:ext cx="1190" cy="220133"/>
          </a:xfrm>
          <a:prstGeom prst="straightConnector1">
            <a:avLst/>
          </a:prstGeom>
          <a:noFill/>
          <a:ln w="9360">
            <a:solidFill>
              <a:srgbClr val="80808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" name="AutoShape 15"/>
          <p:cNvSpPr>
            <a:spLocks noChangeShapeType="1"/>
          </p:cNvSpPr>
          <p:nvPr/>
        </p:nvSpPr>
        <p:spPr bwMode="auto">
          <a:xfrm>
            <a:off x="1784722" y="8077233"/>
            <a:ext cx="1190" cy="220133"/>
          </a:xfrm>
          <a:prstGeom prst="straightConnector1">
            <a:avLst/>
          </a:prstGeom>
          <a:noFill/>
          <a:ln w="9360">
            <a:solidFill>
              <a:srgbClr val="80808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0" name="AutoShape 15"/>
          <p:cNvSpPr>
            <a:spLocks noChangeShapeType="1"/>
          </p:cNvSpPr>
          <p:nvPr/>
        </p:nvSpPr>
        <p:spPr bwMode="auto">
          <a:xfrm>
            <a:off x="3513034" y="6857206"/>
            <a:ext cx="1190" cy="220133"/>
          </a:xfrm>
          <a:prstGeom prst="straightConnector1">
            <a:avLst/>
          </a:prstGeom>
          <a:noFill/>
          <a:ln w="9360">
            <a:solidFill>
              <a:srgbClr val="80808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Affichage à l'écran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MDiarra</dc:creator>
  <cp:lastModifiedBy>MDiarra</cp:lastModifiedBy>
  <cp:revision>1</cp:revision>
  <dcterms:created xsi:type="dcterms:W3CDTF">2011-10-18T14:18:22Z</dcterms:created>
  <dcterms:modified xsi:type="dcterms:W3CDTF">2011-10-18T14:43:45Z</dcterms:modified>
</cp:coreProperties>
</file>