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F55B0-AD40-4D57-9230-3185EEFB81AD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5C13C-BBE5-4001-B46B-3D667895986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5C13C-BBE5-4001-B46B-3D6678959867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49263" y="504825"/>
            <a:ext cx="4481512" cy="3675063"/>
            <a:chOff x="708" y="76"/>
            <a:chExt cx="7057" cy="5786"/>
          </a:xfrm>
        </p:grpSpPr>
        <p:grpSp>
          <p:nvGrpSpPr>
            <p:cNvPr id="4101" name="Group 5"/>
            <p:cNvGrpSpPr>
              <a:grpSpLocks/>
            </p:cNvGrpSpPr>
            <p:nvPr/>
          </p:nvGrpSpPr>
          <p:grpSpPr bwMode="auto">
            <a:xfrm>
              <a:off x="708" y="772"/>
              <a:ext cx="7049" cy="5090"/>
              <a:chOff x="708" y="772"/>
              <a:chExt cx="7049" cy="5090"/>
            </a:xfrm>
          </p:grpSpPr>
          <p:sp>
            <p:nvSpPr>
              <p:cNvPr id="4131" name="Text Box 35"/>
              <p:cNvSpPr txBox="1">
                <a:spLocks noChangeArrowheads="1"/>
              </p:cNvSpPr>
              <p:nvPr/>
            </p:nvSpPr>
            <p:spPr bwMode="auto">
              <a:xfrm>
                <a:off x="2681" y="772"/>
                <a:ext cx="3793" cy="709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Maître d’œuvre / Equipe projet</a:t>
                </a:r>
                <a:endParaRPr kumimoji="0" lang="fr-FR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(a minima : un technicien en génie rural, un animateur)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0" name="Text Box 34"/>
              <p:cNvSpPr txBox="1">
                <a:spLocks noChangeArrowheads="1"/>
              </p:cNvSpPr>
              <p:nvPr/>
            </p:nvSpPr>
            <p:spPr bwMode="auto">
              <a:xfrm>
                <a:off x="2704" y="1897"/>
                <a:ext cx="2630" cy="341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Comité villageois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9" name="Text Box 33"/>
              <p:cNvSpPr txBox="1">
                <a:spLocks noChangeArrowheads="1"/>
              </p:cNvSpPr>
              <p:nvPr/>
            </p:nvSpPr>
            <p:spPr bwMode="auto">
              <a:xfrm>
                <a:off x="4183" y="2975"/>
                <a:ext cx="2630" cy="341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Chef de chantier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126" name="Group 30"/>
              <p:cNvGrpSpPr>
                <a:grpSpLocks/>
              </p:cNvGrpSpPr>
              <p:nvPr/>
            </p:nvGrpSpPr>
            <p:grpSpPr bwMode="auto">
              <a:xfrm>
                <a:off x="5209" y="3316"/>
                <a:ext cx="690" cy="1029"/>
                <a:chOff x="5209" y="3316"/>
                <a:chExt cx="690" cy="1029"/>
              </a:xfrm>
            </p:grpSpPr>
            <p:sp>
              <p:nvSpPr>
                <p:cNvPr id="4128" name="AutoShape 32"/>
                <p:cNvSpPr>
                  <a:spLocks noChangeShapeType="1"/>
                </p:cNvSpPr>
                <p:nvPr/>
              </p:nvSpPr>
              <p:spPr bwMode="auto">
                <a:xfrm>
                  <a:off x="5533" y="3316"/>
                  <a:ext cx="1" cy="1030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27" name="AutoShape 31"/>
                <p:cNvSpPr>
                  <a:spLocks noChangeShapeType="1"/>
                </p:cNvSpPr>
                <p:nvPr/>
              </p:nvSpPr>
              <p:spPr bwMode="auto">
                <a:xfrm>
                  <a:off x="5209" y="3819"/>
                  <a:ext cx="691" cy="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4125" name="Text Box 29"/>
              <p:cNvSpPr txBox="1">
                <a:spLocks noChangeArrowheads="1"/>
              </p:cNvSpPr>
              <p:nvPr/>
            </p:nvSpPr>
            <p:spPr bwMode="auto">
              <a:xfrm>
                <a:off x="3380" y="3675"/>
                <a:ext cx="1805" cy="341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Maçons locaux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4" name="Text Box 28"/>
              <p:cNvSpPr txBox="1">
                <a:spLocks noChangeArrowheads="1"/>
              </p:cNvSpPr>
              <p:nvPr/>
            </p:nvSpPr>
            <p:spPr bwMode="auto">
              <a:xfrm>
                <a:off x="5916" y="3691"/>
                <a:ext cx="1805" cy="341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Maçons spécialisés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3" name="AutoShape 27"/>
              <p:cNvSpPr>
                <a:spLocks noChangeShapeType="1"/>
              </p:cNvSpPr>
              <p:nvPr/>
            </p:nvSpPr>
            <p:spPr bwMode="auto">
              <a:xfrm>
                <a:off x="3917" y="1475"/>
                <a:ext cx="2" cy="41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22" name="AutoShape 26"/>
              <p:cNvSpPr>
                <a:spLocks noChangeShapeType="1"/>
              </p:cNvSpPr>
              <p:nvPr/>
            </p:nvSpPr>
            <p:spPr bwMode="auto">
              <a:xfrm>
                <a:off x="4848" y="2231"/>
                <a:ext cx="3" cy="663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21" name="AutoShape 25"/>
              <p:cNvSpPr>
                <a:spLocks noChangeShapeType="1"/>
              </p:cNvSpPr>
              <p:nvPr/>
            </p:nvSpPr>
            <p:spPr bwMode="auto">
              <a:xfrm>
                <a:off x="6032" y="1476"/>
                <a:ext cx="1" cy="142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prstDash val="dash"/>
                <a:miter lim="800000"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4118" name="Group 22"/>
              <p:cNvGrpSpPr>
                <a:grpSpLocks/>
              </p:cNvGrpSpPr>
              <p:nvPr/>
            </p:nvGrpSpPr>
            <p:grpSpPr bwMode="auto">
              <a:xfrm>
                <a:off x="6191" y="4627"/>
                <a:ext cx="1566" cy="1235"/>
                <a:chOff x="6191" y="4627"/>
                <a:chExt cx="1566" cy="1235"/>
              </a:xfrm>
            </p:grpSpPr>
            <p:sp>
              <p:nvSpPr>
                <p:cNvPr id="412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192" y="4627"/>
                  <a:ext cx="1565" cy="34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Chef d’équipe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1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191" y="5101"/>
                  <a:ext cx="1565" cy="76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Main d’œuvre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115" name="Group 19"/>
              <p:cNvGrpSpPr>
                <a:grpSpLocks/>
              </p:cNvGrpSpPr>
              <p:nvPr/>
            </p:nvGrpSpPr>
            <p:grpSpPr bwMode="auto">
              <a:xfrm>
                <a:off x="4406" y="4635"/>
                <a:ext cx="1574" cy="1227"/>
                <a:chOff x="4406" y="4635"/>
                <a:chExt cx="1574" cy="1227"/>
              </a:xfrm>
            </p:grpSpPr>
            <p:sp>
              <p:nvSpPr>
                <p:cNvPr id="41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415" y="4635"/>
                  <a:ext cx="1565" cy="34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Chef d’équipe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1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406" y="5101"/>
                  <a:ext cx="1565" cy="76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Main d’œuvre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112" name="Group 16"/>
              <p:cNvGrpSpPr>
                <a:grpSpLocks/>
              </p:cNvGrpSpPr>
              <p:nvPr/>
            </p:nvGrpSpPr>
            <p:grpSpPr bwMode="auto">
              <a:xfrm>
                <a:off x="2681" y="4635"/>
                <a:ext cx="1574" cy="1227"/>
                <a:chOff x="2681" y="4635"/>
                <a:chExt cx="1574" cy="1227"/>
              </a:xfrm>
            </p:grpSpPr>
            <p:sp>
              <p:nvSpPr>
                <p:cNvPr id="411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690" y="4635"/>
                  <a:ext cx="1565" cy="34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Chef d’équipe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1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681" y="5101"/>
                  <a:ext cx="1565" cy="761"/>
                </a:xfrm>
                <a:prstGeom prst="rect">
                  <a:avLst/>
                </a:prstGeom>
                <a:solidFill>
                  <a:srgbClr val="FFFFFF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  <a:cs typeface="Arial" pitchFamily="34" charset="0"/>
                    </a:rPr>
                    <a:t>Main d’œuvre</a:t>
                  </a:r>
                  <a:endParaRPr kumimoji="0" lang="fr-F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11" name="Text Box 15"/>
              <p:cNvSpPr txBox="1">
                <a:spLocks noChangeArrowheads="1"/>
              </p:cNvSpPr>
              <p:nvPr/>
            </p:nvSpPr>
            <p:spPr bwMode="auto">
              <a:xfrm>
                <a:off x="708" y="4635"/>
                <a:ext cx="1843" cy="1227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Approvisionnement eau</a:t>
                </a:r>
                <a:endParaRPr kumimoji="0" lang="fr-FR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Main d’œuvre féminine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105" name="Group 9"/>
              <p:cNvGrpSpPr>
                <a:grpSpLocks/>
              </p:cNvGrpSpPr>
              <p:nvPr/>
            </p:nvGrpSpPr>
            <p:grpSpPr bwMode="auto">
              <a:xfrm>
                <a:off x="1546" y="4345"/>
                <a:ext cx="5416" cy="289"/>
                <a:chOff x="1546" y="4345"/>
                <a:chExt cx="5416" cy="289"/>
              </a:xfrm>
            </p:grpSpPr>
            <p:sp>
              <p:nvSpPr>
                <p:cNvPr id="4110" name="AutoShape 14"/>
                <p:cNvSpPr>
                  <a:spLocks noChangeShapeType="1"/>
                </p:cNvSpPr>
                <p:nvPr/>
              </p:nvSpPr>
              <p:spPr bwMode="auto">
                <a:xfrm flipH="1">
                  <a:off x="1546" y="4345"/>
                  <a:ext cx="5413" cy="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09" name="AutoShape 13"/>
                <p:cNvSpPr>
                  <a:spLocks noChangeShapeType="1"/>
                </p:cNvSpPr>
                <p:nvPr/>
              </p:nvSpPr>
              <p:spPr bwMode="auto">
                <a:xfrm>
                  <a:off x="6947" y="4345"/>
                  <a:ext cx="15" cy="28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08" name="AutoShape 12"/>
                <p:cNvSpPr>
                  <a:spLocks noChangeShapeType="1"/>
                </p:cNvSpPr>
                <p:nvPr/>
              </p:nvSpPr>
              <p:spPr bwMode="auto">
                <a:xfrm>
                  <a:off x="5085" y="4345"/>
                  <a:ext cx="17" cy="28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07" name="AutoShape 11"/>
                <p:cNvSpPr>
                  <a:spLocks noChangeShapeType="1"/>
                </p:cNvSpPr>
                <p:nvPr/>
              </p:nvSpPr>
              <p:spPr bwMode="auto">
                <a:xfrm>
                  <a:off x="3459" y="4345"/>
                  <a:ext cx="17" cy="28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06" name="AutoShape 10"/>
                <p:cNvSpPr>
                  <a:spLocks noChangeShapeType="1"/>
                </p:cNvSpPr>
                <p:nvPr/>
              </p:nvSpPr>
              <p:spPr bwMode="auto">
                <a:xfrm>
                  <a:off x="1547" y="4353"/>
                  <a:ext cx="15" cy="28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4102" name="Group 6"/>
              <p:cNvGrpSpPr>
                <a:grpSpLocks/>
              </p:cNvGrpSpPr>
              <p:nvPr/>
            </p:nvGrpSpPr>
            <p:grpSpPr bwMode="auto">
              <a:xfrm>
                <a:off x="2822" y="2233"/>
                <a:ext cx="557" cy="2114"/>
                <a:chOff x="2822" y="2233"/>
                <a:chExt cx="557" cy="2114"/>
              </a:xfrm>
            </p:grpSpPr>
            <p:sp>
              <p:nvSpPr>
                <p:cNvPr id="4104" name="AutoShape 8"/>
                <p:cNvSpPr>
                  <a:spLocks noChangeShapeType="1"/>
                </p:cNvSpPr>
                <p:nvPr/>
              </p:nvSpPr>
              <p:spPr bwMode="auto">
                <a:xfrm>
                  <a:off x="2822" y="2233"/>
                  <a:ext cx="1" cy="2114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03" name="AutoShape 7"/>
                <p:cNvSpPr>
                  <a:spLocks noChangeShapeType="1"/>
                </p:cNvSpPr>
                <p:nvPr/>
              </p:nvSpPr>
              <p:spPr bwMode="auto">
                <a:xfrm>
                  <a:off x="2822" y="3820"/>
                  <a:ext cx="557" cy="2"/>
                </a:xfrm>
                <a:prstGeom prst="straightConnector1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716" y="76"/>
              <a:ext cx="7049" cy="341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Exemple de schéma organisationnel d’un chantier utilisant la main d’œuvre villageoise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63525" y="2444750"/>
            <a:ext cx="1449388" cy="23018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Surveillant/ contrôleur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AutoShape 1"/>
          <p:cNvSpPr>
            <a:spLocks noChangeShapeType="1"/>
          </p:cNvSpPr>
          <p:nvPr/>
        </p:nvSpPr>
        <p:spPr bwMode="auto">
          <a:xfrm>
            <a:off x="1717675" y="2559050"/>
            <a:ext cx="939800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MDiarra</dc:creator>
  <cp:lastModifiedBy>MDiarra</cp:lastModifiedBy>
  <cp:revision>1</cp:revision>
  <dcterms:created xsi:type="dcterms:W3CDTF">2011-10-18T14:45:17Z</dcterms:created>
  <dcterms:modified xsi:type="dcterms:W3CDTF">2011-10-18T14:45:43Z</dcterms:modified>
</cp:coreProperties>
</file>