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16/10/2008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16/10/2008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16/10/2008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16/10/2008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16/10/2008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16/10/2008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16/10/2008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16/10/2008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16/10/2008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16/10/2008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16/10/2008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16/10/2008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7" descr="LogoCCF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86391" y="1631942"/>
            <a:ext cx="511175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8" descr="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14641" y="1013610"/>
            <a:ext cx="1835150" cy="318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9" descr="logo via le mond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14641" y="2216661"/>
            <a:ext cx="1835150" cy="28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1428728" y="1123939"/>
            <a:ext cx="952500" cy="661987"/>
            <a:chOff x="2208" y="2688"/>
            <a:chExt cx="816" cy="528"/>
          </a:xfrm>
        </p:grpSpPr>
        <p:sp>
          <p:nvSpPr>
            <p:cNvPr id="11" name="Rectangle 22"/>
            <p:cNvSpPr>
              <a:spLocks noChangeArrowheads="1"/>
            </p:cNvSpPr>
            <p:nvPr/>
          </p:nvSpPr>
          <p:spPr bwMode="auto">
            <a:xfrm>
              <a:off x="2208" y="2688"/>
              <a:ext cx="816" cy="52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pic>
          <p:nvPicPr>
            <p:cNvPr id="12" name="Picture 21" descr="eu-fla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232" y="2696"/>
              <a:ext cx="768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" name="Picture 36" descr="Logo du Secours Catholiqu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81703" y="1187439"/>
            <a:ext cx="193516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443141" y="1328727"/>
            <a:ext cx="50006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943453" y="1376352"/>
            <a:ext cx="57150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428728" y="3500438"/>
            <a:ext cx="67040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cp:lastModifiedBy>Olivier Le Masson</cp:lastModifiedBy>
  <cp:revision>1</cp:revision>
  <dcterms:modified xsi:type="dcterms:W3CDTF">2008-10-16T09:42:05Z</dcterms:modified>
</cp:coreProperties>
</file>